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8" r:id="rId26"/>
    <p:sldId id="364" r:id="rId27"/>
    <p:sldId id="309" r:id="rId28"/>
    <p:sldId id="310" r:id="rId29"/>
    <p:sldId id="314" r:id="rId30"/>
    <p:sldId id="320" r:id="rId31"/>
    <p:sldId id="354" r:id="rId32"/>
    <p:sldId id="321" r:id="rId33"/>
    <p:sldId id="322" r:id="rId34"/>
    <p:sldId id="323" r:id="rId35"/>
    <p:sldId id="355" r:id="rId36"/>
    <p:sldId id="324" r:id="rId37"/>
    <p:sldId id="325" r:id="rId38"/>
    <p:sldId id="356" r:id="rId39"/>
    <p:sldId id="357" r:id="rId40"/>
    <p:sldId id="326" r:id="rId41"/>
    <p:sldId id="327" r:id="rId42"/>
    <p:sldId id="330" r:id="rId43"/>
    <p:sldId id="331" r:id="rId44"/>
    <p:sldId id="333" r:id="rId45"/>
    <p:sldId id="334" r:id="rId46"/>
    <p:sldId id="332" r:id="rId47"/>
    <p:sldId id="358" r:id="rId48"/>
    <p:sldId id="346" r:id="rId49"/>
    <p:sldId id="328" r:id="rId50"/>
    <p:sldId id="319" r:id="rId51"/>
    <p:sldId id="341" r:id="rId52"/>
    <p:sldId id="360" r:id="rId53"/>
    <p:sldId id="359" r:id="rId54"/>
    <p:sldId id="335" r:id="rId55"/>
    <p:sldId id="336" r:id="rId56"/>
    <p:sldId id="337" r:id="rId57"/>
    <p:sldId id="338" r:id="rId58"/>
    <p:sldId id="339" r:id="rId59"/>
    <p:sldId id="340" r:id="rId60"/>
    <p:sldId id="316" r:id="rId61"/>
    <p:sldId id="317" r:id="rId62"/>
    <p:sldId id="318" r:id="rId63"/>
    <p:sldId id="329" r:id="rId64"/>
    <p:sldId id="300" r:id="rId65"/>
    <p:sldId id="294" r:id="rId66"/>
    <p:sldId id="343" r:id="rId67"/>
    <p:sldId id="345" r:id="rId68"/>
    <p:sldId id="34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  <p14:sldId id="329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3634" autoAdjust="0"/>
  </p:normalViewPr>
  <p:slideViewPr>
    <p:cSldViewPr>
      <p:cViewPr varScale="1">
        <p:scale>
          <a:sx n="85" d="100"/>
          <a:sy n="85" d="100"/>
        </p:scale>
        <p:origin x="317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O Design de Interação serviu para gerar uma interface focada no usuário</a:t>
            </a:r>
          </a:p>
          <a:p>
            <a:r>
              <a:rPr lang="pt-BR" dirty="0"/>
              <a:t>Apresentou uma visão prévia do sistema</a:t>
            </a:r>
          </a:p>
          <a:p>
            <a:r>
              <a:rPr lang="pt-BR" sz="18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Desenvolvimento da permanência de dados online com JSON</a:t>
            </a:r>
          </a:p>
          <a:p>
            <a:r>
              <a:rPr lang="pt-BR" dirty="0"/>
              <a:t>Migração dos dados em JSON para tabelas</a:t>
            </a:r>
          </a:p>
          <a:p>
            <a:r>
              <a:rPr lang="pt-BR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  <a:endParaRPr lang="pt-BR" sz="2200" dirty="0"/>
          </a:p>
          <a:p>
            <a:r>
              <a:rPr lang="pt-BR" sz="22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2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5.12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46" y="1268976"/>
            <a:ext cx="5791553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EED8E0D-75A6-D876-4BBA-955F0BDF06E6}"/>
              </a:ext>
            </a:extLst>
          </p:cNvPr>
          <p:cNvGrpSpPr/>
          <p:nvPr/>
        </p:nvGrpSpPr>
        <p:grpSpPr>
          <a:xfrm>
            <a:off x="6096000" y="1319232"/>
            <a:ext cx="6006000" cy="5447042"/>
            <a:chOff x="6231000" y="1859305"/>
            <a:chExt cx="5465993" cy="49572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08C5EFE-AA9E-8D23-FF10-AE4D3221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00" y="2228637"/>
              <a:ext cx="5465993" cy="458796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DD766D6-C4A9-81A1-B3D0-EDEE0E6B912D}"/>
                </a:ext>
              </a:extLst>
            </p:cNvPr>
            <p:cNvSpPr txBox="1"/>
            <p:nvPr/>
          </p:nvSpPr>
          <p:spPr>
            <a:xfrm>
              <a:off x="6231000" y="1859305"/>
              <a:ext cx="546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6.11 – Calendário Acadêmico de 2023 - Alterado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Conclui-se que a área de pesquisa vasta, antiga e sem resolução definitiva</a:t>
            </a:r>
          </a:p>
          <a:p>
            <a:r>
              <a:rPr lang="pt-BR" dirty="0"/>
              <a:t>Foi realizado um 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Criou-se o modelo do problema de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  <a:p>
            <a:r>
              <a:rPr lang="pt-BR" dirty="0"/>
              <a:t>Foi desenvolvido um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Criar grades horárias iniciais do curso de Ciência da Computação</a:t>
            </a:r>
          </a:p>
          <a:p>
            <a:pPr lvl="1"/>
            <a:r>
              <a:rPr lang="pt-BR" dirty="0"/>
              <a:t>Analisar conflitos nas turmas cadastradas</a:t>
            </a:r>
          </a:p>
          <a:p>
            <a:pPr lvl="1"/>
            <a:r>
              <a:rPr lang="pt-BR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3878</TotalTime>
  <Words>5002</Words>
  <Application>Microsoft Office PowerPoint</Application>
  <PresentationFormat>Widescreen</PresentationFormat>
  <Paragraphs>443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Desenvolvimento 5.8 Próximos Desenvolvimentos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329</cp:revision>
  <dcterms:created xsi:type="dcterms:W3CDTF">2023-05-30T00:17:32Z</dcterms:created>
  <dcterms:modified xsi:type="dcterms:W3CDTF">2024-06-29T16:29:39Z</dcterms:modified>
</cp:coreProperties>
</file>